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8" r:id="rId2"/>
    <p:sldId id="312" r:id="rId3"/>
    <p:sldId id="321" r:id="rId4"/>
    <p:sldId id="333" r:id="rId5"/>
    <p:sldId id="301" r:id="rId6"/>
    <p:sldId id="326" r:id="rId7"/>
    <p:sldId id="335" r:id="rId8"/>
    <p:sldId id="337" r:id="rId9"/>
    <p:sldId id="327" r:id="rId10"/>
    <p:sldId id="328" r:id="rId11"/>
    <p:sldId id="329" r:id="rId12"/>
    <p:sldId id="310" r:id="rId13"/>
    <p:sldId id="304" r:id="rId14"/>
    <p:sldId id="303" r:id="rId15"/>
    <p:sldId id="331" r:id="rId16"/>
    <p:sldId id="313" r:id="rId17"/>
    <p:sldId id="330" r:id="rId18"/>
    <p:sldId id="308" r:id="rId19"/>
    <p:sldId id="323" r:id="rId20"/>
    <p:sldId id="311" r:id="rId21"/>
    <p:sldId id="309" r:id="rId22"/>
    <p:sldId id="338" r:id="rId23"/>
    <p:sldId id="320" r:id="rId24"/>
    <p:sldId id="276" r:id="rId25"/>
    <p:sldId id="319" r:id="rId26"/>
    <p:sldId id="336" r:id="rId27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33"/>
            <p14:sldId id="301"/>
            <p14:sldId id="326"/>
            <p14:sldId id="335"/>
            <p14:sldId id="337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  <p14:sldId id="338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64400" autoAdjust="0"/>
  </p:normalViewPr>
  <p:slideViewPr>
    <p:cSldViewPr snapToGrid="0">
      <p:cViewPr varScale="1">
        <p:scale>
          <a:sx n="48" d="100"/>
          <a:sy n="48" d="100"/>
        </p:scale>
        <p:origin x="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Pattern Match Clause</a:t>
            </a:r>
          </a:p>
          <a:p>
            <a:r>
              <a:rPr lang="en-US" dirty="0"/>
              <a:t>Case Split on </a:t>
            </a:r>
            <a:r>
              <a:rPr lang="en-US" dirty="0" err="1"/>
              <a:t>xs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?zipWith_rhs_1</a:t>
            </a:r>
          </a:p>
          <a:p>
            <a:r>
              <a:rPr lang="en-US" dirty="0"/>
              <a:t>Case Split on </a:t>
            </a:r>
            <a:r>
              <a:rPr lang="en-US" dirty="0" err="1"/>
              <a:t>ys</a:t>
            </a:r>
            <a:endParaRPr lang="en-US" dirty="0"/>
          </a:p>
          <a:p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?zipWith_rhs_3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Split 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338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Signposting: Und </a:t>
            </a:r>
            <a:r>
              <a:rPr lang="en-US" dirty="0" err="1"/>
              <a:t>worum</a:t>
            </a:r>
            <a:r>
              <a:rPr lang="en-US" dirty="0"/>
              <a:t> es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;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der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52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07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odinghorror.com/the-ten-commandments-of-egoless-programm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</a:t>
              </a:r>
              <a:r>
                <a:rPr lang="en-US" sz="1600"/>
                <a:t>per card and </a:t>
              </a:r>
              <a:r>
                <a:rPr lang="en-US" sz="1600" dirty="0"/>
                <a:t>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type-driven-development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sz="60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</a:t>
            </a:r>
            <a:r>
              <a:rPr lang="de-AT" sz="60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</a:t>
            </a:r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</p:spTree>
    <p:extLst>
      <p:ext uri="{BB962C8B-B14F-4D97-AF65-F5344CB8AC3E}">
        <p14:creationId xmlns:p14="http://schemas.microsoft.com/office/powerpoint/2010/main" val="9086081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4C01-90CB-413B-9B1D-C3018949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 Notes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50503-FF99-4CD7-B22F-150F92D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was kann ich selbst daraus mitnehmen</a:t>
            </a:r>
          </a:p>
          <a:p>
            <a:r>
              <a:rPr lang="de-AT" dirty="0"/>
              <a:t>Sicherheitsgefühl</a:t>
            </a:r>
          </a:p>
          <a:p>
            <a:r>
              <a:rPr lang="de-AT" dirty="0"/>
              <a:t>Psychologie -&gt; könnt ihr euch an Falle A, B erinnern; habt ihr das schon mal erlebt</a:t>
            </a:r>
          </a:p>
          <a:p>
            <a:endParaRPr lang="en-US" dirty="0"/>
          </a:p>
          <a:p>
            <a:r>
              <a:rPr lang="en-US" dirty="0"/>
              <a:t>Z</a:t>
            </a:r>
            <a:r>
              <a:rPr lang="de-AT" dirty="0" err="1"/>
              <a:t>itate</a:t>
            </a:r>
            <a:r>
              <a:rPr lang="de-AT" dirty="0"/>
              <a:t>: immer im Zusammenhang</a:t>
            </a:r>
          </a:p>
          <a:p>
            <a:endParaRPr lang="en-US" dirty="0"/>
          </a:p>
          <a:p>
            <a:r>
              <a:rPr lang="en-US" dirty="0" err="1"/>
              <a:t>Frage</a:t>
            </a:r>
            <a:r>
              <a:rPr lang="en-US" dirty="0"/>
              <a:t>: Was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?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Community,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Besonderheitene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Psyche und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weiterentwickeln</a:t>
            </a:r>
            <a:r>
              <a:rPr lang="en-US" dirty="0"/>
              <a:t>. </a:t>
            </a:r>
            <a:r>
              <a:rPr lang="en-US" dirty="0" err="1"/>
              <a:t>Als</a:t>
            </a:r>
            <a:r>
              <a:rPr lang="en-US" dirty="0"/>
              <a:t> Mensch </a:t>
            </a:r>
            <a:r>
              <a:rPr lang="en-US" dirty="0" err="1"/>
              <a:t>weiterentwickeln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Aspekt</a:t>
            </a:r>
            <a:r>
              <a:rPr lang="en-US" dirty="0"/>
              <a:t> der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89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53647D-DF80-438F-B297-F9B65C10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100"/>
          <a:stretch/>
        </p:blipFill>
        <p:spPr>
          <a:xfrm>
            <a:off x="1055" y="0"/>
            <a:ext cx="10796597" cy="71993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E94FE63-7495-47AE-926B-F79D54DF22FA}"/>
              </a:ext>
            </a:extLst>
          </p:cNvPr>
          <p:cNvSpPr/>
          <p:nvPr/>
        </p:nvSpPr>
        <p:spPr>
          <a:xfrm>
            <a:off x="0" y="-1"/>
            <a:ext cx="10797652" cy="719843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Innerspace Logo">
            <a:extLst>
              <a:ext uri="{FF2B5EF4-FFF2-40B4-BE49-F238E27FC236}">
                <a16:creationId xmlns:a16="http://schemas.microsoft.com/office/drawing/2014/main" id="{923AE190-A786-4FE0-A234-8BF7E9EC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A8C932-48BE-43C6-91C1-707D077F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859" y="3703814"/>
            <a:ext cx="540000" cy="5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26BE-2CFF-4953-A3AE-8E651A075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0335" y="3703814"/>
            <a:ext cx="54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52D41F-2782-4E53-9E04-DEF81F522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6723" y="3703814"/>
            <a:ext cx="540000" cy="5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42F47-4479-43B5-993C-BAD392AD1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427" y="3703814"/>
            <a:ext cx="540000" cy="54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26BB51-1BE9-42C2-8A30-DEB1FA09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5783" y="3703814"/>
            <a:ext cx="540000" cy="5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64EC55-B75D-4CE0-94F0-544F69F7D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4291" y="370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51D6318-A531-4D1E-82F2-B9F5E553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r="8833"/>
          <a:stretch/>
        </p:blipFill>
        <p:spPr>
          <a:xfrm>
            <a:off x="5792" y="0"/>
            <a:ext cx="10793972" cy="71993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3BE7A6B-3154-46B5-880E-855CA46A69B4}"/>
              </a:ext>
            </a:extLst>
          </p:cNvPr>
          <p:cNvSpPr/>
          <p:nvPr/>
        </p:nvSpPr>
        <p:spPr>
          <a:xfrm>
            <a:off x="10799763" y="0"/>
            <a:ext cx="8131297" cy="7199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889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0" y="1255168"/>
            <a:ext cx="3609855" cy="13915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MINDSET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47" y="603003"/>
            <a:ext cx="6022634" cy="5993306"/>
          </a:xfrm>
        </p:spPr>
        <p:txBody>
          <a:bodyPr anchor="ctr">
            <a:normAutofit/>
          </a:bodyPr>
          <a:lstStyle/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direct </a:t>
            </a:r>
            <a:r>
              <a:rPr lang="en-US" b="1" dirty="0"/>
              <a:t>communication</a:t>
            </a:r>
            <a:r>
              <a:rPr lang="en-US" dirty="0"/>
              <a:t> (tools)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as little as possible remote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chatting</a:t>
            </a:r>
            <a:r>
              <a:rPr lang="en-US" dirty="0"/>
              <a:t> @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“just ask”</a:t>
            </a:r>
            <a:r>
              <a:rPr lang="en-US" dirty="0"/>
              <a:t> mentality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heterogenous</a:t>
            </a:r>
            <a:r>
              <a:rPr lang="en-US" dirty="0"/>
              <a:t> team (co-working-space)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pull requests (</a:t>
            </a:r>
            <a:r>
              <a:rPr lang="en-US" b="1" dirty="0"/>
              <a:t>reading code</a:t>
            </a:r>
            <a:r>
              <a:rPr lang="en-US" dirty="0"/>
              <a:t>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project planning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 err="1"/>
              <a:t>workation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C6A13-2834-4626-9C41-500AF011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8" y="9495946"/>
            <a:ext cx="366723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1940E-C9E2-406C-8DB7-4A40154BD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7" y="9495946"/>
            <a:ext cx="360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BC3EE4-3223-48A4-9885-2C5A8AEC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9" y="9495946"/>
            <a:ext cx="360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5E37F9-208E-4B8B-8962-FC196A8F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3" y="9495946"/>
            <a:ext cx="360000" cy="3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961A49-57B3-40DE-9602-D19534B1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45" y="94959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6549E-6 2.53583E-7 L -0.62046 2.53583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C7845F-9F63-4E49-B1C2-3679A0E0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044"/>
          <a:stretch/>
        </p:blipFill>
        <p:spPr>
          <a:xfrm>
            <a:off x="0" y="0"/>
            <a:ext cx="4098476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902"/>
            <a:ext cx="4098476" cy="2131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84E5B"/>
                </a:solidFill>
              </a:rPr>
              <a:t>EGOLESS PROGRAMMING</a:t>
            </a:r>
            <a:endParaRPr lang="de-AT" sz="3600" dirty="0">
              <a:solidFill>
                <a:srgbClr val="484E5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369331"/>
            <a:ext cx="5600700" cy="646065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Understand and accept that you will make mistakes.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are not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 matter how much "karate" you know, someone else will always know more.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rewrite code without consultation.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people who know less than you with respect, deference, and patience.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constant in the world is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true authority stems from knowledge, not from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Fight for what you believe, but gracefully accept defeat.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be "the guy in the room."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Critique code instead of people – be kind to the coder, not to the code.</a:t>
            </a:r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99A6F9-FA74-4555-8B13-592538F4C183}"/>
              </a:ext>
            </a:extLst>
          </p:cNvPr>
          <p:cNvSpPr/>
          <p:nvPr/>
        </p:nvSpPr>
        <p:spPr>
          <a:xfrm>
            <a:off x="5399881" y="6829981"/>
            <a:ext cx="53975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4"/>
              </a:rPr>
              <a:t>[1]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C9AB868-4958-4F83-822C-65B898B7A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7"/>
          <a:stretch/>
        </p:blipFill>
        <p:spPr>
          <a:xfrm>
            <a:off x="12082261" y="5699772"/>
            <a:ext cx="950309" cy="9716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682E5DE-43F7-4DDD-BEBE-16A15F2C3EAC}"/>
              </a:ext>
            </a:extLst>
          </p:cNvPr>
          <p:cNvSpPr/>
          <p:nvPr/>
        </p:nvSpPr>
        <p:spPr>
          <a:xfrm>
            <a:off x="11477416" y="301253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CFE61-645D-4FD0-BE3E-16FEB206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18966" r="34437" b="18966"/>
          <a:stretch/>
        </p:blipFill>
        <p:spPr>
          <a:xfrm>
            <a:off x="12441076" y="-1533049"/>
            <a:ext cx="1806384" cy="24805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83D1A9-5E57-47CD-99A5-5E496AB9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32" y="2830290"/>
            <a:ext cx="2700000" cy="27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65C207A-EC11-4516-B612-E8D5C0FEFEF8}"/>
              </a:ext>
            </a:extLst>
          </p:cNvPr>
          <p:cNvSpPr/>
          <p:nvPr/>
        </p:nvSpPr>
        <p:spPr>
          <a:xfrm>
            <a:off x="2782363" y="2830290"/>
            <a:ext cx="4625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jira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90698E-37C0-4287-99C8-313A2116F2CD}"/>
              </a:ext>
            </a:extLst>
          </p:cNvPr>
          <p:cNvSpPr/>
          <p:nvPr/>
        </p:nvSpPr>
        <p:spPr>
          <a:xfrm>
            <a:off x="2782365" y="3422977"/>
            <a:ext cx="5967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confluence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89FB91-97FC-420E-B194-32BCACCC4378}"/>
              </a:ext>
            </a:extLst>
          </p:cNvPr>
          <p:cNvSpPr/>
          <p:nvPr/>
        </p:nvSpPr>
        <p:spPr>
          <a:xfrm>
            <a:off x="2782364" y="4015664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github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874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DIE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FALLE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DES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1019834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</Words>
  <Application>Microsoft Office PowerPoint</Application>
  <PresentationFormat>Benutzerdefiniert</PresentationFormat>
  <Paragraphs>237</Paragraphs>
  <Slides>26</Slides>
  <Notes>25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PowerPoint-Präsentation</vt:lpstr>
      <vt:lpstr>MINDSET</vt:lpstr>
      <vt:lpstr>EGOLESS PROGRAMMING</vt:lpstr>
      <vt:lpstr>PowerPoint-Präsentation</vt:lpstr>
      <vt:lpstr>DIE FALLE DES FALSCHEN SICHERHEITSGEFÜHLS</vt:lpstr>
      <vt:lpstr>ASSURING QUALITY BY</vt:lpstr>
      <vt:lpstr>PowerPoint-Präsentation</vt:lpstr>
      <vt:lpstr>PowerPoint-Präsentation</vt:lpstr>
      <vt:lpstr>PowerPoint-Präsentation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WIE SICH ENTWICKLER SICHER SICHER FÜHLEN</vt:lpstr>
      <vt:lpstr>RECAP</vt:lpstr>
      <vt:lpstr>PowerPoint-Präsentation</vt:lpstr>
      <vt:lpstr>Tweets</vt:lpstr>
      <vt:lpstr>Sebastian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133</cp:revision>
  <dcterms:created xsi:type="dcterms:W3CDTF">2018-12-03T07:54:51Z</dcterms:created>
  <dcterms:modified xsi:type="dcterms:W3CDTF">2018-12-13T07:24:26Z</dcterms:modified>
</cp:coreProperties>
</file>